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1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16" r:id="rId23"/>
    <p:sldId id="10517" r:id="rId24"/>
    <p:sldId id="10493" r:id="rId25"/>
    <p:sldId id="10532" r:id="rId26"/>
    <p:sldId id="10533" r:id="rId27"/>
    <p:sldId id="10491" r:id="rId28"/>
    <p:sldId id="10508" r:id="rId29"/>
    <p:sldId id="10499" r:id="rId3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 varScale="1">
        <p:scale>
          <a:sx n="51" d="100"/>
          <a:sy n="51" d="100"/>
        </p:scale>
        <p:origin x="3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27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219786"/>
            <a:ext cx="6362143" cy="4574228"/>
            <a:chOff x="14140405" y="4444136"/>
            <a:chExt cx="6362143" cy="45742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50710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4441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96323</TotalTime>
  <Words>4136</Words>
  <Application>Microsoft Macintosh PowerPoint</Application>
  <PresentationFormat>Custom</PresentationFormat>
  <Paragraphs>824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1036</cp:revision>
  <dcterms:modified xsi:type="dcterms:W3CDTF">2020-03-13T19:46:44Z</dcterms:modified>
</cp:coreProperties>
</file>